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2-1.png>
</file>

<file path=ppt/media/image-3-1.png>
</file>

<file path=ppt/media/image-3-2.png>
</file>

<file path=ppt/media/image-4-1.png>
</file>

<file path=ppt/media/image-5-1.png>
</file>

<file path=ppt/media/image-5-2.png>
</file>

<file path=ppt/media/image-6-1.png>
</file>

<file path=ppt/media/image-6-2.png>
</file>

<file path=ppt/media/image-7-1.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2873454"/>
            <a:ext cx="5332690" cy="833199"/>
          </a:xfrm>
          <a:prstGeom prst="rect">
            <a:avLst/>
          </a:prstGeom>
          <a:noFill/>
          <a:ln/>
        </p:spPr>
        <p:txBody>
          <a:bodyPr wrap="none" rtlCol="0" anchor="t"/>
          <a:lstStyle/>
          <a:p>
            <a:pPr indent="0" marL="0">
              <a:lnSpc>
                <a:spcPts val="6561"/>
              </a:lnSpc>
              <a:buNone/>
            </a:pPr>
            <a:r>
              <a:rPr lang="en-US" sz="5249" b="1" dirty="0">
                <a:solidFill>
                  <a:srgbClr val="FF726D"/>
                </a:solidFill>
                <a:latin typeface="Inconsolata" pitchFamily="34" charset="0"/>
                <a:ea typeface="Inconsolata" pitchFamily="34" charset="-122"/>
                <a:cs typeface="Inconsolata" pitchFamily="34" charset="-120"/>
              </a:rPr>
              <a:t>KCCEMSR Events</a:t>
            </a:r>
            <a:endParaRPr lang="en-US" sz="5249" dirty="0"/>
          </a:p>
        </p:txBody>
      </p:sp>
      <p:sp>
        <p:nvSpPr>
          <p:cNvPr id="5" name="Text 3"/>
          <p:cNvSpPr/>
          <p:nvPr/>
        </p:nvSpPr>
        <p:spPr>
          <a:xfrm>
            <a:off x="833199" y="4039910"/>
            <a:ext cx="7477601" cy="355402"/>
          </a:xfrm>
          <a:prstGeom prst="rect">
            <a:avLst/>
          </a:prstGeom>
          <a:noFill/>
          <a:ln/>
        </p:spPr>
        <p:txBody>
          <a:bodyPr wrap="non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Welcome to the exciting world of KCCEMSR Events! </a:t>
            </a:r>
            <a:endParaRPr lang="en-US" sz="1750" dirty="0"/>
          </a:p>
        </p:txBody>
      </p:sp>
      <p:sp>
        <p:nvSpPr>
          <p:cNvPr id="6" name="Text 4"/>
          <p:cNvSpPr/>
          <p:nvPr/>
        </p:nvSpPr>
        <p:spPr>
          <a:xfrm>
            <a:off x="833199" y="4645223"/>
            <a:ext cx="7477601" cy="710803"/>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All-in-one solution for staying in the know about the vibrant campus activities.</a:t>
            </a:r>
            <a:endParaRPr lang="en-US" sz="1750" dirty="0"/>
          </a:p>
        </p:txBody>
      </p:sp>
      <p:pic>
        <p:nvPicPr>
          <p:cNvPr id="7"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413034"/>
            <a:ext cx="4443889"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Introduction</a:t>
            </a:r>
            <a:endParaRPr lang="en-US" sz="4374" dirty="0"/>
          </a:p>
        </p:txBody>
      </p:sp>
      <p:sp>
        <p:nvSpPr>
          <p:cNvPr id="5" name="Text 3"/>
          <p:cNvSpPr/>
          <p:nvPr/>
        </p:nvSpPr>
        <p:spPr>
          <a:xfrm>
            <a:off x="2037993" y="2551748"/>
            <a:ext cx="10554414" cy="4264819"/>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Created with the needs of college students in mind, this website serves as a central hub for discovering and engaging with various clubs and the exciting events they organise within our college. Our platform is designed to simplify the process of navigating the various clubs. Students can effortlessly explore various clubs, each catering to unique interests, hobbies, and causes. With comprehensive club profiles, and a full calendar of upcoming events, this events website makes it a lot easier for students to navigate and learn about various clubs and their events. The heart of KCCEMSR Events is its dynamic event calendar. This feature ensures you're always in the loop regarding upcoming events organised by these clubs. From social gatherings, festive events and athletic competitions, you can get notified about all the events that you want, ensuring you never miss out on exciting opportunities to engage with your club and the community. Moreover, KCCEMSR Events empowers club leaders with tools to effortlessly promote their events. With KCCEMSR Events, we've created a user-friendly, one-stop solution that brings the entire spectrum of college events to your fingertips.</a:t>
            </a:r>
            <a:endParaRPr lang="en-US" sz="1750" dirty="0"/>
          </a:p>
        </p:txBody>
      </p:sp>
      <p:pic>
        <p:nvPicPr>
          <p:cNvPr id="6"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3407093"/>
            <a:ext cx="4443889"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Abstract</a:t>
            </a:r>
            <a:endParaRPr lang="en-US" sz="4374" dirty="0"/>
          </a:p>
        </p:txBody>
      </p:sp>
      <p:sp>
        <p:nvSpPr>
          <p:cNvPr id="5" name="Text 3"/>
          <p:cNvSpPr/>
          <p:nvPr/>
        </p:nvSpPr>
        <p:spPr>
          <a:xfrm>
            <a:off x="2037993" y="4434721"/>
            <a:ext cx="10554414" cy="355402"/>
          </a:xfrm>
          <a:prstGeom prst="rect">
            <a:avLst/>
          </a:prstGeom>
          <a:noFill/>
          <a:ln/>
        </p:spPr>
        <p:txBody>
          <a:bodyPr wrap="non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Key Features: </a:t>
            </a:r>
            <a:endParaRPr lang="en-US" sz="1750" dirty="0"/>
          </a:p>
        </p:txBody>
      </p:sp>
      <p:sp>
        <p:nvSpPr>
          <p:cNvPr id="6" name="Text 4"/>
          <p:cNvSpPr/>
          <p:nvPr/>
        </p:nvSpPr>
        <p:spPr>
          <a:xfrm>
            <a:off x="2393394" y="5040035"/>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DAD1E6"/>
                </a:solidFill>
                <a:latin typeface="Fira Sans" pitchFamily="34" charset="0"/>
                <a:ea typeface="Fira Sans" pitchFamily="34" charset="-122"/>
                <a:cs typeface="Fira Sans" pitchFamily="34" charset="-120"/>
              </a:rPr>
              <a:t>Easy exploration of various clubs catering to unique interests, hobbies, and causes.</a:t>
            </a:r>
            <a:endParaRPr lang="en-US" sz="1750" dirty="0"/>
          </a:p>
        </p:txBody>
      </p:sp>
      <p:sp>
        <p:nvSpPr>
          <p:cNvPr id="7" name="Text 5"/>
          <p:cNvSpPr/>
          <p:nvPr/>
        </p:nvSpPr>
        <p:spPr>
          <a:xfrm>
            <a:off x="2393394" y="5484257"/>
            <a:ext cx="10199013"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DAD1E6"/>
                </a:solidFill>
                <a:latin typeface="Fira Sans" pitchFamily="34" charset="0"/>
                <a:ea typeface="Fira Sans" pitchFamily="34" charset="-122"/>
                <a:cs typeface="Fira Sans" pitchFamily="34" charset="-120"/>
              </a:rPr>
              <a:t>Comprehensive club profiles and a full calendar of upcoming events for easy navigation and learning.</a:t>
            </a:r>
            <a:endParaRPr lang="en-US" sz="1750" dirty="0"/>
          </a:p>
        </p:txBody>
      </p:sp>
      <p:sp>
        <p:nvSpPr>
          <p:cNvPr id="8" name="Text 6"/>
          <p:cNvSpPr/>
          <p:nvPr/>
        </p:nvSpPr>
        <p:spPr>
          <a:xfrm>
            <a:off x="2393394" y="6283881"/>
            <a:ext cx="10199013"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DAD1E6"/>
                </a:solidFill>
                <a:latin typeface="Fira Sans" pitchFamily="34" charset="0"/>
                <a:ea typeface="Fira Sans" pitchFamily="34" charset="-122"/>
                <a:cs typeface="Fira Sans" pitchFamily="34" charset="-120"/>
              </a:rPr>
              <a:t>Dynamic event calendar to stay updated on all upcoming events organized by clubs, ensuring you never miss out on exciting opportunities to engage with your club and the community.</a:t>
            </a:r>
            <a:endParaRPr lang="en-US" sz="1750" dirty="0"/>
          </a:p>
        </p:txBody>
      </p:sp>
      <p:sp>
        <p:nvSpPr>
          <p:cNvPr id="9" name="Text 7"/>
          <p:cNvSpPr/>
          <p:nvPr/>
        </p:nvSpPr>
        <p:spPr>
          <a:xfrm>
            <a:off x="2037993" y="7244596"/>
            <a:ext cx="10554414" cy="355402"/>
          </a:xfrm>
          <a:prstGeom prst="rect">
            <a:avLst/>
          </a:prstGeom>
          <a:noFill/>
          <a:ln/>
        </p:spPr>
        <p:txBody>
          <a:bodyPr wrap="none" rtlCol="0" anchor="t"/>
          <a:lstStyle/>
          <a:p>
            <a:pPr indent="0" marL="0">
              <a:lnSpc>
                <a:spcPts val="2799"/>
              </a:lnSpc>
              <a:buNone/>
            </a:pPr>
            <a:endParaRPr lang="en-US" sz="1750" dirty="0"/>
          </a:p>
        </p:txBody>
      </p:sp>
      <p:pic>
        <p:nvPicPr>
          <p:cNvPr id="10" name="Image 0" descr="preencoded.png">    </p:cNvPr>
          <p:cNvPicPr>
            <a:picLocks noChangeAspect="1"/>
          </p:cNvPicPr>
          <p:nvPr/>
        </p:nvPicPr>
        <p:blipFill>
          <a:blip r:embed="rId1"/>
          <a:stretch>
            <a:fillRect/>
          </a:stretch>
        </p:blipFill>
        <p:spPr>
          <a:xfrm>
            <a:off x="0" y="0"/>
            <a:ext cx="14630400" cy="2777490"/>
          </a:xfrm>
          <a:prstGeom prst="rect">
            <a:avLst/>
          </a:prstGeom>
        </p:spPr>
      </p:pic>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3367683"/>
            <a:ext cx="4443889"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Code</a:t>
            </a:r>
            <a:endParaRPr lang="en-US" sz="4374" dirty="0"/>
          </a:p>
        </p:txBody>
      </p:sp>
      <p:sp>
        <p:nvSpPr>
          <p:cNvPr id="5" name="Text 3"/>
          <p:cNvSpPr/>
          <p:nvPr/>
        </p:nvSpPr>
        <p:spPr>
          <a:xfrm>
            <a:off x="2037993" y="4506397"/>
            <a:ext cx="10554414" cy="355402"/>
          </a:xfrm>
          <a:prstGeom prst="rect">
            <a:avLst/>
          </a:prstGeom>
          <a:noFill/>
          <a:ln/>
        </p:spPr>
        <p:txBody>
          <a:bodyPr wrap="non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Languages use in the website are HTML, Javascript, CSS.</a:t>
            </a:r>
            <a:endParaRPr lang="en-US" sz="1750" dirty="0"/>
          </a:p>
        </p:txBody>
      </p:sp>
      <p:pic>
        <p:nvPicPr>
          <p:cNvPr id="6"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4634270"/>
            <a:ext cx="4443889"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Screenshots</a:t>
            </a:r>
            <a:endParaRPr lang="en-US" sz="4374" dirty="0"/>
          </a:p>
        </p:txBody>
      </p:sp>
      <p:sp>
        <p:nvSpPr>
          <p:cNvPr id="5" name="Text 3"/>
          <p:cNvSpPr/>
          <p:nvPr/>
        </p:nvSpPr>
        <p:spPr>
          <a:xfrm>
            <a:off x="2037993" y="5661898"/>
            <a:ext cx="10554414" cy="710803"/>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Get a glimpse of the cutting-edge projects developed by our talented students. Witness their ingenuity and see how they transform ideas into reality.</a:t>
            </a:r>
            <a:endParaRPr lang="en-US" sz="1750" dirty="0"/>
          </a:p>
        </p:txBody>
      </p:sp>
      <p:pic>
        <p:nvPicPr>
          <p:cNvPr id="6" name="Image 0" descr="preencoded.png">    </p:cNvPr>
          <p:cNvPicPr>
            <a:picLocks noChangeAspect="1"/>
          </p:cNvPicPr>
          <p:nvPr/>
        </p:nvPicPr>
        <p:blipFill>
          <a:blip r:embed="rId1"/>
          <a:stretch>
            <a:fillRect/>
          </a:stretch>
        </p:blipFill>
        <p:spPr>
          <a:xfrm>
            <a:off x="0" y="0"/>
            <a:ext cx="14630400" cy="277749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1561148" y="718423"/>
            <a:ext cx="3305413" cy="516374"/>
          </a:xfrm>
          <a:prstGeom prst="rect">
            <a:avLst/>
          </a:prstGeom>
          <a:noFill/>
          <a:ln/>
        </p:spPr>
        <p:txBody>
          <a:bodyPr wrap="none" rtlCol="0" anchor="t"/>
          <a:lstStyle/>
          <a:p>
            <a:pPr indent="0" marL="0">
              <a:lnSpc>
                <a:spcPts val="4067"/>
              </a:lnSpc>
              <a:buNone/>
            </a:pPr>
            <a:r>
              <a:rPr lang="en-US" sz="3253" b="1" dirty="0">
                <a:solidFill>
                  <a:srgbClr val="FF726D"/>
                </a:solidFill>
                <a:latin typeface="Inconsolata" pitchFamily="34" charset="0"/>
                <a:ea typeface="Inconsolata" pitchFamily="34" charset="-122"/>
                <a:cs typeface="Inconsolata" pitchFamily="34" charset="-120"/>
              </a:rPr>
              <a:t>Flow of Website</a:t>
            </a:r>
            <a:endParaRPr lang="en-US" sz="3253" dirty="0"/>
          </a:p>
        </p:txBody>
      </p:sp>
      <p:sp>
        <p:nvSpPr>
          <p:cNvPr id="5" name="Shape 3"/>
          <p:cNvSpPr/>
          <p:nvPr/>
        </p:nvSpPr>
        <p:spPr>
          <a:xfrm>
            <a:off x="1798796" y="1482685"/>
            <a:ext cx="20598" cy="6028373"/>
          </a:xfrm>
          <a:prstGeom prst="rect">
            <a:avLst/>
          </a:prstGeom>
          <a:solidFill>
            <a:srgbClr val="FF6680"/>
          </a:solidFill>
          <a:ln/>
        </p:spPr>
      </p:sp>
      <p:sp>
        <p:nvSpPr>
          <p:cNvPr id="6" name="Shape 4"/>
          <p:cNvSpPr/>
          <p:nvPr/>
        </p:nvSpPr>
        <p:spPr>
          <a:xfrm>
            <a:off x="1994952" y="1787307"/>
            <a:ext cx="578406" cy="20598"/>
          </a:xfrm>
          <a:prstGeom prst="rect">
            <a:avLst/>
          </a:prstGeom>
          <a:solidFill>
            <a:srgbClr val="FF6680"/>
          </a:solidFill>
          <a:ln/>
        </p:spPr>
      </p:sp>
      <p:sp>
        <p:nvSpPr>
          <p:cNvPr id="7" name="Shape 5"/>
          <p:cNvSpPr/>
          <p:nvPr/>
        </p:nvSpPr>
        <p:spPr>
          <a:xfrm>
            <a:off x="1623120" y="1611749"/>
            <a:ext cx="371832" cy="371832"/>
          </a:xfrm>
          <a:prstGeom prst="roundRect">
            <a:avLst>
              <a:gd name="adj" fmla="val 13334"/>
            </a:avLst>
          </a:prstGeom>
          <a:solidFill>
            <a:srgbClr val="312140"/>
          </a:solidFill>
          <a:ln/>
        </p:spPr>
      </p:sp>
      <p:sp>
        <p:nvSpPr>
          <p:cNvPr id="8" name="Text 6"/>
          <p:cNvSpPr/>
          <p:nvPr/>
        </p:nvSpPr>
        <p:spPr>
          <a:xfrm>
            <a:off x="1744206" y="1642705"/>
            <a:ext cx="129540" cy="309801"/>
          </a:xfrm>
          <a:prstGeom prst="rect">
            <a:avLst/>
          </a:prstGeom>
          <a:noFill/>
          <a:ln/>
        </p:spPr>
        <p:txBody>
          <a:bodyPr wrap="none" rtlCol="0" anchor="t"/>
          <a:lstStyle/>
          <a:p>
            <a:pPr algn="ctr" indent="0" marL="0">
              <a:lnSpc>
                <a:spcPts val="2440"/>
              </a:lnSpc>
              <a:buNone/>
            </a:pPr>
            <a:r>
              <a:rPr lang="en-US" sz="1952" b="1" dirty="0">
                <a:solidFill>
                  <a:srgbClr val="FF726D"/>
                </a:solidFill>
                <a:latin typeface="Inconsolata" pitchFamily="34" charset="0"/>
                <a:ea typeface="Inconsolata" pitchFamily="34" charset="-122"/>
                <a:cs typeface="Inconsolata" pitchFamily="34" charset="-120"/>
              </a:rPr>
              <a:t>1</a:t>
            </a:r>
            <a:endParaRPr lang="en-US" sz="1952" dirty="0"/>
          </a:p>
        </p:txBody>
      </p:sp>
      <p:sp>
        <p:nvSpPr>
          <p:cNvPr id="9" name="Text 7"/>
          <p:cNvSpPr/>
          <p:nvPr/>
        </p:nvSpPr>
        <p:spPr>
          <a:xfrm>
            <a:off x="2717959" y="1647944"/>
            <a:ext cx="1652707" cy="258128"/>
          </a:xfrm>
          <a:prstGeom prst="rect">
            <a:avLst/>
          </a:prstGeom>
          <a:noFill/>
          <a:ln/>
        </p:spPr>
        <p:txBody>
          <a:bodyPr wrap="none" rtlCol="0" anchor="t"/>
          <a:lstStyle/>
          <a:p>
            <a:pPr algn="l" indent="0" marL="0">
              <a:lnSpc>
                <a:spcPts val="2033"/>
              </a:lnSpc>
              <a:buNone/>
            </a:pPr>
            <a:r>
              <a:rPr lang="en-US" sz="1627" b="1" dirty="0">
                <a:solidFill>
                  <a:srgbClr val="FF726D"/>
                </a:solidFill>
                <a:latin typeface="Inconsolata" pitchFamily="34" charset="0"/>
                <a:ea typeface="Inconsolata" pitchFamily="34" charset="-122"/>
                <a:cs typeface="Inconsolata" pitchFamily="34" charset="-120"/>
              </a:rPr>
              <a:t>Homepage</a:t>
            </a:r>
            <a:endParaRPr lang="en-US" sz="1627" dirty="0"/>
          </a:p>
        </p:txBody>
      </p:sp>
      <p:sp>
        <p:nvSpPr>
          <p:cNvPr id="10" name="Text 8"/>
          <p:cNvSpPr/>
          <p:nvPr/>
        </p:nvSpPr>
        <p:spPr>
          <a:xfrm>
            <a:off x="2717959" y="2071330"/>
            <a:ext cx="6693575" cy="792956"/>
          </a:xfrm>
          <a:prstGeom prst="rect">
            <a:avLst/>
          </a:prstGeom>
          <a:noFill/>
          <a:ln/>
        </p:spPr>
        <p:txBody>
          <a:bodyPr wrap="square" rtlCol="0" anchor="t"/>
          <a:lstStyle/>
          <a:p>
            <a:pPr algn="l" indent="0" marL="0">
              <a:lnSpc>
                <a:spcPts val="2082"/>
              </a:lnSpc>
              <a:buNone/>
            </a:pPr>
            <a:r>
              <a:rPr lang="en-US" sz="1301" dirty="0">
                <a:solidFill>
                  <a:srgbClr val="DAD1E6"/>
                </a:solidFill>
                <a:latin typeface="Fira Sans" pitchFamily="34" charset="0"/>
                <a:ea typeface="Fira Sans" pitchFamily="34" charset="-122"/>
                <a:cs typeface="Fira Sans" pitchFamily="34" charset="-120"/>
              </a:rPr>
              <a:t>As soon as you land on the homepage, you'll be greeted with a visually captivating interface that showcases the vibrant college community at KCCEMSR. The homepage acts as a gateway to explore various clubs, their profiles, and upcoming events.</a:t>
            </a:r>
            <a:endParaRPr lang="en-US" sz="1301" dirty="0"/>
          </a:p>
        </p:txBody>
      </p:sp>
      <p:sp>
        <p:nvSpPr>
          <p:cNvPr id="11" name="Shape 9"/>
          <p:cNvSpPr/>
          <p:nvPr/>
        </p:nvSpPr>
        <p:spPr>
          <a:xfrm>
            <a:off x="1994952" y="3499425"/>
            <a:ext cx="578406" cy="20598"/>
          </a:xfrm>
          <a:prstGeom prst="rect">
            <a:avLst/>
          </a:prstGeom>
          <a:solidFill>
            <a:srgbClr val="FF6680"/>
          </a:solidFill>
          <a:ln/>
        </p:spPr>
      </p:sp>
      <p:sp>
        <p:nvSpPr>
          <p:cNvPr id="12" name="Shape 10"/>
          <p:cNvSpPr/>
          <p:nvPr/>
        </p:nvSpPr>
        <p:spPr>
          <a:xfrm>
            <a:off x="1623120" y="3323868"/>
            <a:ext cx="371832" cy="371832"/>
          </a:xfrm>
          <a:prstGeom prst="roundRect">
            <a:avLst>
              <a:gd name="adj" fmla="val 13334"/>
            </a:avLst>
          </a:prstGeom>
          <a:solidFill>
            <a:srgbClr val="312140"/>
          </a:solidFill>
          <a:ln/>
        </p:spPr>
      </p:sp>
      <p:sp>
        <p:nvSpPr>
          <p:cNvPr id="13" name="Text 11"/>
          <p:cNvSpPr/>
          <p:nvPr/>
        </p:nvSpPr>
        <p:spPr>
          <a:xfrm>
            <a:off x="1744206" y="3354824"/>
            <a:ext cx="129540" cy="309801"/>
          </a:xfrm>
          <a:prstGeom prst="rect">
            <a:avLst/>
          </a:prstGeom>
          <a:noFill/>
          <a:ln/>
        </p:spPr>
        <p:txBody>
          <a:bodyPr wrap="none" rtlCol="0" anchor="t"/>
          <a:lstStyle/>
          <a:p>
            <a:pPr algn="ctr" indent="0" marL="0">
              <a:lnSpc>
                <a:spcPts val="2440"/>
              </a:lnSpc>
              <a:buNone/>
            </a:pPr>
            <a:r>
              <a:rPr lang="en-US" sz="1952" b="1" dirty="0">
                <a:solidFill>
                  <a:srgbClr val="FF726D"/>
                </a:solidFill>
                <a:latin typeface="Inconsolata" pitchFamily="34" charset="0"/>
                <a:ea typeface="Inconsolata" pitchFamily="34" charset="-122"/>
                <a:cs typeface="Inconsolata" pitchFamily="34" charset="-120"/>
              </a:rPr>
              <a:t>2</a:t>
            </a:r>
            <a:endParaRPr lang="en-US" sz="1952" dirty="0"/>
          </a:p>
        </p:txBody>
      </p:sp>
      <p:sp>
        <p:nvSpPr>
          <p:cNvPr id="14" name="Text 12"/>
          <p:cNvSpPr/>
          <p:nvPr/>
        </p:nvSpPr>
        <p:spPr>
          <a:xfrm>
            <a:off x="2717959" y="3360063"/>
            <a:ext cx="1652707" cy="258128"/>
          </a:xfrm>
          <a:prstGeom prst="rect">
            <a:avLst/>
          </a:prstGeom>
          <a:noFill/>
          <a:ln/>
        </p:spPr>
        <p:txBody>
          <a:bodyPr wrap="none" rtlCol="0" anchor="t"/>
          <a:lstStyle/>
          <a:p>
            <a:pPr algn="l" indent="0" marL="0">
              <a:lnSpc>
                <a:spcPts val="2033"/>
              </a:lnSpc>
              <a:buNone/>
            </a:pPr>
            <a:r>
              <a:rPr lang="en-US" sz="1627" b="1" dirty="0">
                <a:solidFill>
                  <a:srgbClr val="FF726D"/>
                </a:solidFill>
                <a:latin typeface="Inconsolata" pitchFamily="34" charset="0"/>
                <a:ea typeface="Inconsolata" pitchFamily="34" charset="-122"/>
                <a:cs typeface="Inconsolata" pitchFamily="34" charset="-120"/>
              </a:rPr>
              <a:t>Clubs</a:t>
            </a:r>
            <a:endParaRPr lang="en-US" sz="1627" dirty="0"/>
          </a:p>
        </p:txBody>
      </p:sp>
      <p:sp>
        <p:nvSpPr>
          <p:cNvPr id="15" name="Text 13"/>
          <p:cNvSpPr/>
          <p:nvPr/>
        </p:nvSpPr>
        <p:spPr>
          <a:xfrm>
            <a:off x="2717959" y="3783449"/>
            <a:ext cx="6693575" cy="1057275"/>
          </a:xfrm>
          <a:prstGeom prst="rect">
            <a:avLst/>
          </a:prstGeom>
          <a:noFill/>
          <a:ln/>
        </p:spPr>
        <p:txBody>
          <a:bodyPr wrap="square" rtlCol="0" anchor="t"/>
          <a:lstStyle/>
          <a:p>
            <a:pPr algn="l" indent="0" marL="0">
              <a:lnSpc>
                <a:spcPts val="2082"/>
              </a:lnSpc>
              <a:buNone/>
            </a:pPr>
            <a:r>
              <a:rPr lang="en-US" sz="1301" dirty="0">
                <a:solidFill>
                  <a:srgbClr val="DAD1E6"/>
                </a:solidFill>
                <a:latin typeface="Fira Sans" pitchFamily="34" charset="0"/>
                <a:ea typeface="Fira Sans" pitchFamily="34" charset="-122"/>
                <a:cs typeface="Fira Sans" pitchFamily="34" charset="-120"/>
              </a:rPr>
              <a:t>Once you click on the "Clubs" section, you'll be presented with a comprehensive list of clubs catering to unique interests, hobbies, and causes. Each club profile offers detailed information about the club's activities, and contact details. Clubs like Student Council, NSS, Rotract etc.</a:t>
            </a:r>
            <a:endParaRPr lang="en-US" sz="1301" dirty="0"/>
          </a:p>
        </p:txBody>
      </p:sp>
      <p:sp>
        <p:nvSpPr>
          <p:cNvPr id="16" name="Shape 14"/>
          <p:cNvSpPr/>
          <p:nvPr/>
        </p:nvSpPr>
        <p:spPr>
          <a:xfrm>
            <a:off x="1994952" y="5475863"/>
            <a:ext cx="578406" cy="20598"/>
          </a:xfrm>
          <a:prstGeom prst="rect">
            <a:avLst/>
          </a:prstGeom>
          <a:solidFill>
            <a:srgbClr val="FF6680"/>
          </a:solidFill>
          <a:ln/>
        </p:spPr>
      </p:sp>
      <p:sp>
        <p:nvSpPr>
          <p:cNvPr id="17" name="Shape 15"/>
          <p:cNvSpPr/>
          <p:nvPr/>
        </p:nvSpPr>
        <p:spPr>
          <a:xfrm>
            <a:off x="1623120" y="5300305"/>
            <a:ext cx="371832" cy="371832"/>
          </a:xfrm>
          <a:prstGeom prst="roundRect">
            <a:avLst>
              <a:gd name="adj" fmla="val 13334"/>
            </a:avLst>
          </a:prstGeom>
          <a:solidFill>
            <a:srgbClr val="312140"/>
          </a:solidFill>
          <a:ln/>
        </p:spPr>
      </p:sp>
      <p:sp>
        <p:nvSpPr>
          <p:cNvPr id="18" name="Text 16"/>
          <p:cNvSpPr/>
          <p:nvPr/>
        </p:nvSpPr>
        <p:spPr>
          <a:xfrm>
            <a:off x="1744206" y="5331262"/>
            <a:ext cx="129540" cy="309801"/>
          </a:xfrm>
          <a:prstGeom prst="rect">
            <a:avLst/>
          </a:prstGeom>
          <a:noFill/>
          <a:ln/>
        </p:spPr>
        <p:txBody>
          <a:bodyPr wrap="none" rtlCol="0" anchor="t"/>
          <a:lstStyle/>
          <a:p>
            <a:pPr algn="ctr" indent="0" marL="0">
              <a:lnSpc>
                <a:spcPts val="2440"/>
              </a:lnSpc>
              <a:buNone/>
            </a:pPr>
            <a:r>
              <a:rPr lang="en-US" sz="1952" b="1" dirty="0">
                <a:solidFill>
                  <a:srgbClr val="FF726D"/>
                </a:solidFill>
                <a:latin typeface="Inconsolata" pitchFamily="34" charset="0"/>
                <a:ea typeface="Inconsolata" pitchFamily="34" charset="-122"/>
                <a:cs typeface="Inconsolata" pitchFamily="34" charset="-120"/>
              </a:rPr>
              <a:t>3</a:t>
            </a:r>
            <a:endParaRPr lang="en-US" sz="1952" dirty="0"/>
          </a:p>
        </p:txBody>
      </p:sp>
      <p:sp>
        <p:nvSpPr>
          <p:cNvPr id="19" name="Text 17"/>
          <p:cNvSpPr/>
          <p:nvPr/>
        </p:nvSpPr>
        <p:spPr>
          <a:xfrm>
            <a:off x="2717959" y="5336500"/>
            <a:ext cx="1652707" cy="258128"/>
          </a:xfrm>
          <a:prstGeom prst="rect">
            <a:avLst/>
          </a:prstGeom>
          <a:noFill/>
          <a:ln/>
        </p:spPr>
        <p:txBody>
          <a:bodyPr wrap="none" rtlCol="0" anchor="t"/>
          <a:lstStyle/>
          <a:p>
            <a:pPr algn="l" indent="0" marL="0">
              <a:lnSpc>
                <a:spcPts val="2033"/>
              </a:lnSpc>
              <a:buNone/>
            </a:pPr>
            <a:r>
              <a:rPr lang="en-US" sz="1627" b="1" dirty="0">
                <a:solidFill>
                  <a:srgbClr val="FF726D"/>
                </a:solidFill>
                <a:latin typeface="Inconsolata" pitchFamily="34" charset="0"/>
                <a:ea typeface="Inconsolata" pitchFamily="34" charset="-122"/>
                <a:cs typeface="Inconsolata" pitchFamily="34" charset="-120"/>
              </a:rPr>
              <a:t>Events</a:t>
            </a:r>
            <a:endParaRPr lang="en-US" sz="1627" dirty="0"/>
          </a:p>
        </p:txBody>
      </p:sp>
      <p:sp>
        <p:nvSpPr>
          <p:cNvPr id="20" name="Text 18"/>
          <p:cNvSpPr/>
          <p:nvPr/>
        </p:nvSpPr>
        <p:spPr>
          <a:xfrm>
            <a:off x="2717959" y="5759887"/>
            <a:ext cx="6693575" cy="1585912"/>
          </a:xfrm>
          <a:prstGeom prst="rect">
            <a:avLst/>
          </a:prstGeom>
          <a:noFill/>
          <a:ln/>
        </p:spPr>
        <p:txBody>
          <a:bodyPr wrap="square" rtlCol="0" anchor="t"/>
          <a:lstStyle/>
          <a:p>
            <a:pPr algn="l" indent="0" marL="0">
              <a:lnSpc>
                <a:spcPts val="2082"/>
              </a:lnSpc>
              <a:buNone/>
            </a:pPr>
            <a:r>
              <a:rPr lang="en-US" sz="1301" dirty="0">
                <a:solidFill>
                  <a:srgbClr val="DAD1E6"/>
                </a:solidFill>
                <a:latin typeface="Fira Sans" pitchFamily="34" charset="0"/>
                <a:ea typeface="Fira Sans" pitchFamily="34" charset="-122"/>
                <a:cs typeface="Fira Sans" pitchFamily="34" charset="-120"/>
              </a:rPr>
              <a:t>The website also features a dynamic event calendar that keeps you updated on all the upcoming events organized by the different clubs. From workshops and seminars to social gatherings and competitions, this calendar ensures that you never miss out on any exciting opportunities to engage with your preferred club and the community. Stay connected, be informed, and seize every chance to be a part of the vibrant club culture at KCCEMSR.</a:t>
            </a:r>
            <a:endParaRPr lang="en-US" sz="1301" dirty="0"/>
          </a:p>
        </p:txBody>
      </p:sp>
      <p:pic>
        <p:nvPicPr>
          <p:cNvPr id="21" name="Image 0" descr="preencoded.png">    </p:cNvPr>
          <p:cNvPicPr>
            <a:picLocks noChangeAspect="1"/>
          </p:cNvPicPr>
          <p:nvPr/>
        </p:nvPicPr>
        <p:blipFill>
          <a:blip r:embed="rId1"/>
          <a:stretch>
            <a:fillRect/>
          </a:stretch>
        </p:blipFill>
        <p:spPr>
          <a:xfrm>
            <a:off x="10972800" y="0"/>
            <a:ext cx="3657600" cy="8229600"/>
          </a:xfrm>
          <a:prstGeom prst="rect">
            <a:avLst/>
          </a:prstGeom>
        </p:spPr>
      </p:pic>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176695"/>
            <a:ext cx="4443889"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Future Scope</a:t>
            </a:r>
            <a:endParaRPr lang="en-US" sz="4374" dirty="0"/>
          </a:p>
        </p:txBody>
      </p:sp>
      <p:sp>
        <p:nvSpPr>
          <p:cNvPr id="5" name="Shape 3"/>
          <p:cNvSpPr/>
          <p:nvPr/>
        </p:nvSpPr>
        <p:spPr>
          <a:xfrm>
            <a:off x="2037993" y="2315408"/>
            <a:ext cx="5166122" cy="2079903"/>
          </a:xfrm>
          <a:prstGeom prst="roundRect">
            <a:avLst>
              <a:gd name="adj" fmla="val 3205"/>
            </a:avLst>
          </a:prstGeom>
          <a:solidFill>
            <a:srgbClr val="312140"/>
          </a:solidFill>
          <a:ln/>
        </p:spPr>
      </p:sp>
      <p:sp>
        <p:nvSpPr>
          <p:cNvPr id="6" name="Text 4"/>
          <p:cNvSpPr/>
          <p:nvPr/>
        </p:nvSpPr>
        <p:spPr>
          <a:xfrm>
            <a:off x="2260163" y="2537579"/>
            <a:ext cx="2606040" cy="347186"/>
          </a:xfrm>
          <a:prstGeom prst="rect">
            <a:avLst/>
          </a:prstGeom>
          <a:noFill/>
          <a:ln/>
        </p:spPr>
        <p:txBody>
          <a:bodyPr wrap="none" rtlCol="0" anchor="t"/>
          <a:lstStyle/>
          <a:p>
            <a:pPr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Innovative Features</a:t>
            </a:r>
            <a:endParaRPr lang="en-US" sz="2187" dirty="0"/>
          </a:p>
        </p:txBody>
      </p:sp>
      <p:sp>
        <p:nvSpPr>
          <p:cNvPr id="7" name="Text 5"/>
          <p:cNvSpPr/>
          <p:nvPr/>
        </p:nvSpPr>
        <p:spPr>
          <a:xfrm>
            <a:off x="2260163" y="3106936"/>
            <a:ext cx="4721781" cy="1066205"/>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Stay ahead of the curve with upcoming features that will revolutionize the digital landscape and elevate user experiences.</a:t>
            </a:r>
            <a:endParaRPr lang="en-US" sz="1750" dirty="0"/>
          </a:p>
        </p:txBody>
      </p:sp>
      <p:sp>
        <p:nvSpPr>
          <p:cNvPr id="8" name="Shape 6"/>
          <p:cNvSpPr/>
          <p:nvPr/>
        </p:nvSpPr>
        <p:spPr>
          <a:xfrm>
            <a:off x="7426285" y="2315408"/>
            <a:ext cx="5166122" cy="2079903"/>
          </a:xfrm>
          <a:prstGeom prst="roundRect">
            <a:avLst>
              <a:gd name="adj" fmla="val 3205"/>
            </a:avLst>
          </a:prstGeom>
          <a:solidFill>
            <a:srgbClr val="312140"/>
          </a:solidFill>
          <a:ln/>
        </p:spPr>
      </p:sp>
      <p:sp>
        <p:nvSpPr>
          <p:cNvPr id="9" name="Text 7"/>
          <p:cNvSpPr/>
          <p:nvPr/>
        </p:nvSpPr>
        <p:spPr>
          <a:xfrm>
            <a:off x="7648456" y="2537579"/>
            <a:ext cx="2221944" cy="347186"/>
          </a:xfrm>
          <a:prstGeom prst="rect">
            <a:avLst/>
          </a:prstGeom>
          <a:noFill/>
          <a:ln/>
        </p:spPr>
        <p:txBody>
          <a:bodyPr wrap="none" rtlCol="0" anchor="t"/>
          <a:lstStyle/>
          <a:p>
            <a:pPr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Expanded Network</a:t>
            </a:r>
            <a:endParaRPr lang="en-US" sz="2187" dirty="0"/>
          </a:p>
        </p:txBody>
      </p:sp>
      <p:sp>
        <p:nvSpPr>
          <p:cNvPr id="10" name="Text 8"/>
          <p:cNvSpPr/>
          <p:nvPr/>
        </p:nvSpPr>
        <p:spPr>
          <a:xfrm>
            <a:off x="7648456" y="3106936"/>
            <a:ext cx="4721781" cy="1066205"/>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Connect with experts, industry leaders, and like-minded individuals, expanding your network of opportunities and collaborations.</a:t>
            </a:r>
            <a:endParaRPr lang="en-US" sz="1750" dirty="0"/>
          </a:p>
        </p:txBody>
      </p:sp>
      <p:sp>
        <p:nvSpPr>
          <p:cNvPr id="11" name="Shape 9"/>
          <p:cNvSpPr/>
          <p:nvPr/>
        </p:nvSpPr>
        <p:spPr>
          <a:xfrm>
            <a:off x="2037993" y="4617482"/>
            <a:ext cx="5166122" cy="2435304"/>
          </a:xfrm>
          <a:prstGeom prst="roundRect">
            <a:avLst>
              <a:gd name="adj" fmla="val 2737"/>
            </a:avLst>
          </a:prstGeom>
          <a:solidFill>
            <a:srgbClr val="312140"/>
          </a:solidFill>
          <a:ln/>
        </p:spPr>
      </p:sp>
      <p:sp>
        <p:nvSpPr>
          <p:cNvPr id="12" name="Text 10"/>
          <p:cNvSpPr/>
          <p:nvPr/>
        </p:nvSpPr>
        <p:spPr>
          <a:xfrm>
            <a:off x="2260163" y="4839653"/>
            <a:ext cx="3017520" cy="347186"/>
          </a:xfrm>
          <a:prstGeom prst="rect">
            <a:avLst/>
          </a:prstGeom>
          <a:noFill/>
          <a:ln/>
        </p:spPr>
        <p:txBody>
          <a:bodyPr wrap="none" rtlCol="0" anchor="t"/>
          <a:lstStyle/>
          <a:p>
            <a:pPr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Research Opportunities</a:t>
            </a:r>
            <a:endParaRPr lang="en-US" sz="2187" dirty="0"/>
          </a:p>
        </p:txBody>
      </p:sp>
      <p:sp>
        <p:nvSpPr>
          <p:cNvPr id="13" name="Text 11"/>
          <p:cNvSpPr/>
          <p:nvPr/>
        </p:nvSpPr>
        <p:spPr>
          <a:xfrm>
            <a:off x="2260163" y="5409009"/>
            <a:ext cx="4721781" cy="1421606"/>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Discover avenues for research and experimentation in emerging fields, contributing to the progress and development of pioneering ideas.</a:t>
            </a:r>
            <a:endParaRPr lang="en-US" sz="1750" dirty="0"/>
          </a:p>
        </p:txBody>
      </p:sp>
      <p:sp>
        <p:nvSpPr>
          <p:cNvPr id="14" name="Shape 12"/>
          <p:cNvSpPr/>
          <p:nvPr/>
        </p:nvSpPr>
        <p:spPr>
          <a:xfrm>
            <a:off x="7426285" y="4617482"/>
            <a:ext cx="5166122" cy="2435304"/>
          </a:xfrm>
          <a:prstGeom prst="roundRect">
            <a:avLst>
              <a:gd name="adj" fmla="val 2737"/>
            </a:avLst>
          </a:prstGeom>
          <a:solidFill>
            <a:srgbClr val="312140"/>
          </a:solidFill>
          <a:ln/>
        </p:spPr>
      </p:sp>
      <p:sp>
        <p:nvSpPr>
          <p:cNvPr id="15" name="Text 13"/>
          <p:cNvSpPr/>
          <p:nvPr/>
        </p:nvSpPr>
        <p:spPr>
          <a:xfrm>
            <a:off x="7648456" y="4839653"/>
            <a:ext cx="2331720" cy="347186"/>
          </a:xfrm>
          <a:prstGeom prst="rect">
            <a:avLst/>
          </a:prstGeom>
          <a:noFill/>
          <a:ln/>
        </p:spPr>
        <p:txBody>
          <a:bodyPr wrap="none" rtlCol="0" anchor="t"/>
          <a:lstStyle/>
          <a:p>
            <a:pPr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Enhanced Learning</a:t>
            </a:r>
            <a:endParaRPr lang="en-US" sz="2187" dirty="0"/>
          </a:p>
        </p:txBody>
      </p:sp>
      <p:sp>
        <p:nvSpPr>
          <p:cNvPr id="16" name="Text 14"/>
          <p:cNvSpPr/>
          <p:nvPr/>
        </p:nvSpPr>
        <p:spPr>
          <a:xfrm>
            <a:off x="7648456" y="5409009"/>
            <a:ext cx="4721781" cy="1421606"/>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Continue your educational journey with specialized courses, workshops, and resources tailored to the future needs of the ever-evolving professional landscape.</a:t>
            </a:r>
            <a:endParaRPr lang="en-US" sz="1750" dirty="0"/>
          </a:p>
        </p:txBody>
      </p:sp>
      <p:pic>
        <p:nvPicPr>
          <p:cNvPr id="1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2467928"/>
            <a:ext cx="7477601" cy="1388745"/>
          </a:xfrm>
          <a:prstGeom prst="rect">
            <a:avLst/>
          </a:prstGeom>
          <a:noFill/>
          <a:ln/>
        </p:spPr>
        <p:txBody>
          <a:bodyPr wrap="squar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Conclusion and Call to Action</a:t>
            </a:r>
            <a:endParaRPr lang="en-US" sz="4374" dirty="0"/>
          </a:p>
        </p:txBody>
      </p:sp>
      <p:sp>
        <p:nvSpPr>
          <p:cNvPr id="5" name="Text 3"/>
          <p:cNvSpPr/>
          <p:nvPr/>
        </p:nvSpPr>
        <p:spPr>
          <a:xfrm>
            <a:off x="833199" y="4189928"/>
            <a:ext cx="7477601" cy="710803"/>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Join us as we foster a spirit of innovation and creativity. Together, let's shape the future. Register now for an unforgettable experience!</a:t>
            </a:r>
            <a:endParaRPr lang="en-US" sz="1750" dirty="0"/>
          </a:p>
        </p:txBody>
      </p:sp>
      <p:pic>
        <p:nvPicPr>
          <p:cNvPr id="6" name="Image 0" descr="preencoded.png">    </p:cNvPr>
          <p:cNvPicPr>
            <a:picLocks noChangeAspect="1"/>
          </p:cNvPicPr>
          <p:nvPr/>
        </p:nvPicPr>
        <p:blipFill>
          <a:blip r:embed="rId1"/>
          <a:stretch>
            <a:fillRect/>
          </a:stretch>
        </p:blipFill>
        <p:spPr>
          <a:xfrm>
            <a:off x="955119" y="5150644"/>
            <a:ext cx="1815941" cy="611029"/>
          </a:xfrm>
          <a:prstGeom prst="rect">
            <a:avLst/>
          </a:prstGeom>
        </p:spPr>
      </p:pic>
      <p:pic>
        <p:nvPicPr>
          <p:cNvPr id="7"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2023-10-26T09:02:50Z</dcterms:created>
  <dcterms:modified xsi:type="dcterms:W3CDTF">2023-10-26T09:02:50Z</dcterms:modified>
</cp:coreProperties>
</file>